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30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89" r:id="rId37"/>
    <p:sldId id="292" r:id="rId38"/>
    <p:sldId id="294" r:id="rId39"/>
    <p:sldId id="305" r:id="rId40"/>
    <p:sldId id="293" r:id="rId41"/>
    <p:sldId id="295" r:id="rId42"/>
    <p:sldId id="296" r:id="rId43"/>
    <p:sldId id="297" r:id="rId44"/>
    <p:sldId id="299" r:id="rId45"/>
    <p:sldId id="300" r:id="rId46"/>
    <p:sldId id="298" r:id="rId47"/>
    <p:sldId id="304" r:id="rId48"/>
    <p:sldId id="301" r:id="rId4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0DEC58-8EF6-490B-82B7-CB9F02E0B5B0}" type="datetimeFigureOut">
              <a:rPr lang="lt-LT" smtClean="0"/>
              <a:t>2021-10-01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32FF98-CD02-4F5B-BF8A-2FCF7BDB7138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23528" y="3556000"/>
            <a:ext cx="8496944" cy="2249263"/>
          </a:xfrm>
        </p:spPr>
        <p:txBody>
          <a:bodyPr>
            <a:noAutofit/>
          </a:bodyPr>
          <a:lstStyle/>
          <a:p>
            <a:r>
              <a:rPr lang="lt-LT" sz="6000" dirty="0">
                <a:solidFill>
                  <a:srgbClr val="002060"/>
                </a:solidFill>
                <a:latin typeface="Algerian" pitchFamily="82" charset="0"/>
              </a:rPr>
              <a:t>PROJECT</a:t>
            </a:r>
          </a:p>
          <a:p>
            <a:r>
              <a:rPr lang="lt-LT" sz="60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6441"/>
            <a:ext cx="8388424" cy="27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0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  <a:t>T-SHIRT LANGUAGE</a:t>
            </a:r>
            <a:b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12776"/>
            <a:ext cx="8532440" cy="46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970784" cy="4746856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02408"/>
            <a:ext cx="4176464" cy="5542869"/>
          </a:xfrm>
        </p:spPr>
      </p:pic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585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0" y="0"/>
            <a:ext cx="4392488" cy="2298584"/>
          </a:xfrm>
        </p:spPr>
        <p:txBody>
          <a:bodyPr>
            <a:normAutofit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10" y="404664"/>
            <a:ext cx="4191418" cy="6081539"/>
          </a:xfrm>
        </p:spPr>
      </p:pic>
      <p:pic>
        <p:nvPicPr>
          <p:cNvPr id="5" name="Turinio vietos rezervavimo ženklas 4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981042"/>
            <a:ext cx="3736484" cy="4721185"/>
          </a:xfrm>
        </p:spPr>
      </p:pic>
    </p:spTree>
    <p:extLst>
      <p:ext uri="{BB962C8B-B14F-4D97-AF65-F5344CB8AC3E}">
        <p14:creationId xmlns:p14="http://schemas.microsoft.com/office/powerpoint/2010/main" val="39631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4104456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09882" y="1178750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303218"/>
            <a:ext cx="3485476" cy="4688096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43843"/>
            <a:ext cx="3960440" cy="5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76056" y="116632"/>
            <a:ext cx="3960440" cy="215456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01" y="116632"/>
            <a:ext cx="4528606" cy="5184576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132856"/>
            <a:ext cx="42704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65" y="2636912"/>
            <a:ext cx="8586539" cy="30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9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711869" y="4869160"/>
            <a:ext cx="4464496" cy="1794528"/>
          </a:xfrm>
        </p:spPr>
        <p:txBody>
          <a:bodyPr>
            <a:normAutofit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89563" y="1073738"/>
            <a:ext cx="5928659" cy="44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780928"/>
            <a:ext cx="2778093" cy="3890392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49330"/>
            <a:ext cx="419029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338328"/>
            <a:ext cx="4176464" cy="143448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6632"/>
            <a:ext cx="4287950" cy="4922435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85" y="2577849"/>
            <a:ext cx="3528392" cy="35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9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  <a:t>T-SHIRT LANGUAGE</a:t>
            </a:r>
            <a:b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03323"/>
            <a:ext cx="3960440" cy="4665157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202" y="1498664"/>
            <a:ext cx="3836481" cy="53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860032" y="5301208"/>
            <a:ext cx="4114800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3849957" cy="623731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34076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839" y="1412776"/>
            <a:ext cx="4053915" cy="52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716016" y="338328"/>
            <a:ext cx="3970784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3" y="2564904"/>
            <a:ext cx="3832426" cy="4126862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6672"/>
            <a:ext cx="482632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176464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6632"/>
            <a:ext cx="4323500" cy="5485597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60848"/>
            <a:ext cx="4120235" cy="45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55976" y="5373216"/>
            <a:ext cx="4618856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61544"/>
            <a:ext cx="4411291" cy="4264304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124744"/>
            <a:ext cx="467723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04048" y="338328"/>
            <a:ext cx="4032448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3632605" cy="522920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060848"/>
            <a:ext cx="535701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2802128"/>
            <a:ext cx="4032448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77544" y="1052609"/>
            <a:ext cx="6335688" cy="4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338328"/>
            <a:ext cx="4032448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620" y="476672"/>
            <a:ext cx="4386504" cy="5921896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51421"/>
            <a:ext cx="4182563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860388" y="5445224"/>
            <a:ext cx="4248472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950" y="188640"/>
            <a:ext cx="3345294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08720"/>
            <a:ext cx="45784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54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32214" y="1816258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218125"/>
          </a:xfrm>
        </p:spPr>
        <p:txBody>
          <a:bodyPr>
            <a:normAutofit fontScale="90000"/>
          </a:bodyPr>
          <a:lstStyle/>
          <a:p>
            <a:r>
              <a:rPr lang="lt-LT" sz="4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sz="2000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355998" cy="3574152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844824"/>
            <a:ext cx="4222439" cy="47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4320480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54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3456384" cy="4398647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916832"/>
            <a:ext cx="3314941" cy="45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5517232"/>
            <a:ext cx="4104456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54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31" y="260648"/>
            <a:ext cx="3766606" cy="4558174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38001" y="1322639"/>
            <a:ext cx="6191672" cy="46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338328"/>
            <a:ext cx="3960440" cy="1722520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54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00" y="2276872"/>
            <a:ext cx="3516016" cy="410089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55177"/>
            <a:ext cx="411404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173216" y="5582646"/>
            <a:ext cx="3970784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54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32656"/>
            <a:ext cx="3240934" cy="4293096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96752"/>
            <a:ext cx="4012377" cy="53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59172" y="2924944"/>
            <a:ext cx="4474840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54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348145"/>
            <a:ext cx="3302707" cy="63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54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444" y="2276872"/>
            <a:ext cx="4172525" cy="4436695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09894"/>
            <a:ext cx="3098483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04048" y="692696"/>
            <a:ext cx="3952591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54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636912"/>
            <a:ext cx="2208808" cy="393305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58416"/>
            <a:ext cx="330068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8015" y="5596500"/>
            <a:ext cx="4032448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54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428" y="620688"/>
            <a:ext cx="3406623" cy="606591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3" y="260648"/>
            <a:ext cx="3456384" cy="49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76056" y="3356992"/>
            <a:ext cx="4320480" cy="1252728"/>
          </a:xfrm>
        </p:spPr>
        <p:txBody>
          <a:bodyPr>
            <a:normAutofit fontScale="90000"/>
          </a:bodyPr>
          <a:lstStyle/>
          <a:p>
            <a:r>
              <a:rPr lang="lt-LT" sz="49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49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36579" y="940701"/>
            <a:ext cx="65287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09045"/>
            <a:ext cx="2984714" cy="5301208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05" y="2420888"/>
            <a:ext cx="3586977" cy="40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8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  <a:t>T-SHIRT LANGUAGE</a:t>
            </a:r>
            <a:b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</a:b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276872"/>
            <a:ext cx="3709853" cy="435235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35224"/>
            <a:ext cx="402991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338328"/>
            <a:ext cx="3744416" cy="1578504"/>
          </a:xfrm>
        </p:spPr>
        <p:txBody>
          <a:bodyPr>
            <a:normAutofit fontScale="90000"/>
          </a:bodyPr>
          <a:lstStyle/>
          <a:p>
            <a:r>
              <a:rPr lang="lt-LT" sz="49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49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76872"/>
            <a:ext cx="3870082" cy="3859913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32656"/>
            <a:ext cx="4582983" cy="52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9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49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88228" y="1752532"/>
            <a:ext cx="5598368" cy="419877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66698"/>
            <a:ext cx="4183234" cy="55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4489" y="2120174"/>
            <a:ext cx="3707904" cy="1362480"/>
          </a:xfrm>
        </p:spPr>
        <p:txBody>
          <a:bodyPr>
            <a:normAutofit fontScale="90000"/>
          </a:bodyPr>
          <a:lstStyle/>
          <a:p>
            <a:r>
              <a:rPr lang="lt-LT" sz="49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49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52453" y="1108648"/>
            <a:ext cx="6299996" cy="47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3107" y="5605272"/>
            <a:ext cx="3754760" cy="1252728"/>
          </a:xfrm>
        </p:spPr>
        <p:txBody>
          <a:bodyPr>
            <a:normAutofit fontScale="90000"/>
          </a:bodyPr>
          <a:lstStyle/>
          <a:p>
            <a:r>
              <a:rPr lang="lt-LT" sz="49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49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8640"/>
            <a:ext cx="3909942" cy="486916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14500"/>
            <a:ext cx="4248472" cy="57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08104" y="338328"/>
            <a:ext cx="3635896" cy="1722520"/>
          </a:xfrm>
        </p:spPr>
        <p:txBody>
          <a:bodyPr>
            <a:normAutofit fontScale="90000"/>
          </a:bodyPr>
          <a:lstStyle/>
          <a:p>
            <a:r>
              <a:rPr lang="lt-LT" sz="49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49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254" y="2469379"/>
            <a:ext cx="3306812" cy="436510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15" y="548680"/>
            <a:ext cx="4971765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5605272"/>
            <a:ext cx="3816424" cy="1252728"/>
          </a:xfrm>
        </p:spPr>
        <p:txBody>
          <a:bodyPr>
            <a:normAutofit fontScale="90000"/>
          </a:bodyPr>
          <a:lstStyle/>
          <a:p>
            <a:r>
              <a:rPr lang="lt-LT" sz="49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49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692696"/>
            <a:ext cx="4623064" cy="5976664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313234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47417" y="112474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lt-LT" sz="49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br>
              <a:rPr lang="lt-LT" sz="4900" dirty="0">
                <a:solidFill>
                  <a:srgbClr val="FF0000"/>
                </a:solidFill>
                <a:latin typeface="Jokerman" pitchFamily="82" charset="0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81" y="3484780"/>
            <a:ext cx="8820472" cy="30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338328"/>
            <a:ext cx="3960440" cy="1252728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548680"/>
            <a:ext cx="3816424" cy="5733914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" name="Turinio vietos rezervavimo ženklas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852936"/>
            <a:ext cx="3128092" cy="3661795"/>
          </a:xfrm>
        </p:spPr>
      </p:pic>
    </p:spTree>
    <p:extLst>
      <p:ext uri="{BB962C8B-B14F-4D97-AF65-F5344CB8AC3E}">
        <p14:creationId xmlns:p14="http://schemas.microsoft.com/office/powerpoint/2010/main" val="1661168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504056" cy="2952328"/>
          </a:xfrm>
        </p:spPr>
        <p:txBody>
          <a:bodyPr>
            <a:noAutofit/>
          </a:bodyPr>
          <a:lstStyle/>
          <a:p>
            <a:r>
              <a:rPr lang="lt-LT" sz="28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sz="28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8640"/>
            <a:ext cx="4114343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824536" cy="237626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  <a:t>T-SHIRT LANGUAGE</a:t>
            </a:r>
            <a:b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575" y="188640"/>
            <a:ext cx="3944591" cy="532859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12" y="2132856"/>
            <a:ext cx="4639363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  <a:t>T-SHIRT LANGUAGE</a:t>
            </a:r>
            <a:b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</a:br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708919"/>
            <a:ext cx="3351946" cy="3933056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78124"/>
            <a:ext cx="4192075" cy="53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824536" cy="237626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  <a:t>T-SHIRT LANGUAGE</a:t>
            </a:r>
            <a:br>
              <a:rPr lang="lt-LT" sz="6000" dirty="0">
                <a:solidFill>
                  <a:srgbClr val="FF0000"/>
                </a:solidFill>
                <a:latin typeface="Jokerman" pitchFamily="82" charset="0"/>
                <a:ea typeface="+mn-ea"/>
                <a:cs typeface="+mn-cs"/>
              </a:rPr>
            </a:b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683" y="260648"/>
            <a:ext cx="3816901" cy="558439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304074"/>
            <a:ext cx="3600400" cy="43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99364"/>
            <a:ext cx="8208912" cy="4470815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17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218125"/>
          </a:xfrm>
        </p:spPr>
        <p:txBody>
          <a:bodyPr>
            <a:normAutofit fontScale="90000"/>
          </a:bodyPr>
          <a:lstStyle/>
          <a:p>
            <a:r>
              <a:rPr lang="lt-LT" sz="4400" dirty="0">
                <a:solidFill>
                  <a:srgbClr val="FF0000"/>
                </a:solidFill>
                <a:latin typeface="Jokerman" pitchFamily="82" charset="0"/>
              </a:rPr>
              <a:t>T-SHIRT LANGUAGE</a:t>
            </a:r>
            <a:endParaRPr lang="lt-LT" sz="2000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41" y="188640"/>
            <a:ext cx="4171900" cy="4896544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940" y="1660523"/>
            <a:ext cx="4727937" cy="500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120</Words>
  <Application>Microsoft Office PowerPoint</Application>
  <PresentationFormat>Demonstracija ekrane (4:3)</PresentationFormat>
  <Paragraphs>49</Paragraphs>
  <Slides>48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48</vt:i4>
      </vt:variant>
    </vt:vector>
  </HeadingPairs>
  <TitlesOfParts>
    <vt:vector size="53" baseType="lpstr">
      <vt:lpstr>Algerian</vt:lpstr>
      <vt:lpstr>Candara</vt:lpstr>
      <vt:lpstr>Jokerman</vt:lpstr>
      <vt:lpstr>Symbol</vt:lpstr>
      <vt:lpstr>Bangos forma</vt:lpstr>
      <vt:lpstr>„PowerPoint“ pateiktis</vt:lpstr>
      <vt:lpstr>T-SHIRT LANGUAGE </vt:lpstr>
      <vt:lpstr>T-SHIRT LANGUAGE</vt:lpstr>
      <vt:lpstr>T-SHIRT LANGUAGE </vt:lpstr>
      <vt:lpstr>T-SHIRT LANGUAGE </vt:lpstr>
      <vt:lpstr>T-SHIRT LANGUAGE </vt:lpstr>
      <vt:lpstr>T-SHIRT LANGUAGE </vt:lpstr>
      <vt:lpstr>T-SHIRT LANGUAGE</vt:lpstr>
      <vt:lpstr>T-SHIRT LANGUAGE</vt:lpstr>
      <vt:lpstr>T-SHIRT LANGUAGE 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</vt:lpstr>
      <vt:lpstr>T-SHIRT LANGUAGE </vt:lpstr>
      <vt:lpstr>T-SHIRT LANGUAGE </vt:lpstr>
      <vt:lpstr>T-SHIRT LANGUAGE </vt:lpstr>
      <vt:lpstr>T-SHIRT LANGUAGE </vt:lpstr>
      <vt:lpstr>T-SHIRT LANGUAGE </vt:lpstr>
      <vt:lpstr>T-SHIRT LANGUAGE </vt:lpstr>
      <vt:lpstr>T-SHIRT LANGUAGE </vt:lpstr>
      <vt:lpstr>T-SHIRT LANGUAGE </vt:lpstr>
      <vt:lpstr>T-SHIRT LANGUAGE </vt:lpstr>
      <vt:lpstr>T-SHIRT LANGUAGE </vt:lpstr>
      <vt:lpstr>T-SHIRT LANGUAGE</vt:lpstr>
      <vt:lpstr>T-SHIRT LANGUAGE </vt:lpstr>
      <vt:lpstr>T-SHIRT LANGUAGE </vt:lpstr>
      <vt:lpstr>T-SHIRT LANGUAGE </vt:lpstr>
      <vt:lpstr>T-SHIRT LANGUAGE </vt:lpstr>
      <vt:lpstr>T-SHIRT LANGUAGE </vt:lpstr>
      <vt:lpstr>T-SHIRT LANGUAGE </vt:lpstr>
      <vt:lpstr>T-SHIRT LANGUAGE </vt:lpstr>
      <vt:lpstr>T-SHIRT LANGUAGE</vt:lpstr>
      <vt:lpstr>T-SHIRT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Vartotojas</dc:creator>
  <cp:lastModifiedBy>Andrius Vaitiekūnas</cp:lastModifiedBy>
  <cp:revision>20</cp:revision>
  <dcterms:created xsi:type="dcterms:W3CDTF">2021-09-23T08:37:37Z</dcterms:created>
  <dcterms:modified xsi:type="dcterms:W3CDTF">2021-10-01T07:42:14Z</dcterms:modified>
</cp:coreProperties>
</file>